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0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7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451" r:id="rId93"/>
    <p:sldId id="452" r:id="rId94"/>
    <p:sldId id="453" r:id="rId95"/>
    <p:sldId id="454" r:id="rId96"/>
    <p:sldId id="455" r:id="rId97"/>
    <p:sldId id="456" r:id="rId98"/>
    <p:sldId id="457" r:id="rId99"/>
    <p:sldId id="458" r:id="rId100"/>
    <p:sldId id="459" r:id="rId101"/>
    <p:sldId id="460" r:id="rId102"/>
    <p:sldId id="461" r:id="rId103"/>
    <p:sldId id="462" r:id="rId104"/>
    <p:sldId id="463" r:id="rId105"/>
    <p:sldId id="464" r:id="rId106"/>
    <p:sldId id="465" r:id="rId107"/>
    <p:sldId id="466" r:id="rId108"/>
    <p:sldId id="467" r:id="rId109"/>
    <p:sldId id="468" r:id="rId110"/>
    <p:sldId id="469" r:id="rId111"/>
    <p:sldId id="470" r:id="rId112"/>
    <p:sldId id="471" r:id="rId113"/>
    <p:sldId id="472" r:id="rId114"/>
    <p:sldId id="473" r:id="rId115"/>
    <p:sldId id="474" r:id="rId116"/>
    <p:sldId id="475" r:id="rId117"/>
    <p:sldId id="476" r:id="rId118"/>
    <p:sldId id="477" r:id="rId119"/>
    <p:sldId id="478" r:id="rId120"/>
    <p:sldId id="479" r:id="rId121"/>
    <p:sldId id="480" r:id="rId122"/>
    <p:sldId id="481" r:id="rId123"/>
    <p:sldId id="482" r:id="rId124"/>
    <p:sldId id="483" r:id="rId125"/>
    <p:sldId id="484" r:id="rId126"/>
    <p:sldId id="485" r:id="rId127"/>
    <p:sldId id="486" r:id="rId128"/>
    <p:sldId id="487" r:id="rId129"/>
    <p:sldId id="488" r:id="rId130"/>
    <p:sldId id="489" r:id="rId131"/>
    <p:sldId id="490" r:id="rId132"/>
    <p:sldId id="491" r:id="rId133"/>
    <p:sldId id="492" r:id="rId134"/>
    <p:sldId id="493" r:id="rId135"/>
    <p:sldId id="494" r:id="rId136"/>
    <p:sldId id="495" r:id="rId137"/>
    <p:sldId id="496" r:id="rId138"/>
    <p:sldId id="497" r:id="rId139"/>
    <p:sldId id="498" r:id="rId140"/>
    <p:sldId id="499" r:id="rId141"/>
    <p:sldId id="500" r:id="rId142"/>
    <p:sldId id="501" r:id="rId143"/>
    <p:sldId id="502" r:id="rId144"/>
    <p:sldId id="503" r:id="rId145"/>
    <p:sldId id="504" r:id="rId146"/>
    <p:sldId id="505" r:id="rId147"/>
    <p:sldId id="506" r:id="rId148"/>
    <p:sldId id="507" r:id="rId149"/>
    <p:sldId id="508" r:id="rId150"/>
    <p:sldId id="509" r:id="rId151"/>
    <p:sldId id="510" r:id="rId152"/>
    <p:sldId id="511" r:id="rId153"/>
    <p:sldId id="512" r:id="rId154"/>
    <p:sldId id="513" r:id="rId155"/>
    <p:sldId id="514" r:id="rId156"/>
    <p:sldId id="515" r:id="rId157"/>
    <p:sldId id="516" r:id="rId158"/>
    <p:sldId id="517" r:id="rId159"/>
    <p:sldId id="518" r:id="rId160"/>
    <p:sldId id="519" r:id="rId161"/>
    <p:sldId id="520" r:id="rId162"/>
    <p:sldId id="521" r:id="rId163"/>
    <p:sldId id="522" r:id="rId164"/>
    <p:sldId id="523" r:id="rId165"/>
    <p:sldId id="524" r:id="rId166"/>
    <p:sldId id="525" r:id="rId167"/>
    <p:sldId id="526" r:id="rId168"/>
    <p:sldId id="527" r:id="rId169"/>
    <p:sldId id="528" r:id="rId170"/>
    <p:sldId id="529" r:id="rId171"/>
    <p:sldId id="530" r:id="rId172"/>
    <p:sldId id="531" r:id="rId173"/>
    <p:sldId id="532" r:id="rId174"/>
    <p:sldId id="533" r:id="rId175"/>
    <p:sldId id="534" r:id="rId176"/>
    <p:sldId id="535" r:id="rId177"/>
    <p:sldId id="536" r:id="rId178"/>
    <p:sldId id="537" r:id="rId179"/>
    <p:sldId id="538" r:id="rId180"/>
    <p:sldId id="539" r:id="rId181"/>
    <p:sldId id="540" r:id="rId182"/>
    <p:sldId id="541" r:id="rId183"/>
    <p:sldId id="542" r:id="rId184"/>
    <p:sldId id="543" r:id="rId185"/>
    <p:sldId id="544" r:id="rId186"/>
    <p:sldId id="545" r:id="rId187"/>
    <p:sldId id="546" r:id="rId188"/>
    <p:sldId id="547" r:id="rId189"/>
    <p:sldId id="548" r:id="rId190"/>
    <p:sldId id="549" r:id="rId191"/>
    <p:sldId id="550" r:id="rId192"/>
    <p:sldId id="551" r:id="rId193"/>
    <p:sldId id="552" r:id="rId194"/>
    <p:sldId id="553" r:id="rId195"/>
    <p:sldId id="554" r:id="rId196"/>
    <p:sldId id="555" r:id="rId197"/>
    <p:sldId id="556" r:id="rId198"/>
    <p:sldId id="557" r:id="rId199"/>
    <p:sldId id="558" r:id="rId200"/>
    <p:sldId id="559" r:id="rId201"/>
    <p:sldId id="560" r:id="rId202"/>
    <p:sldId id="561" r:id="rId203"/>
    <p:sldId id="562" r:id="rId204"/>
    <p:sldId id="563" r:id="rId205"/>
    <p:sldId id="564" r:id="rId206"/>
    <p:sldId id="565" r:id="rId207"/>
    <p:sldId id="566" r:id="rId208"/>
    <p:sldId id="567" r:id="rId209"/>
    <p:sldId id="568" r:id="rId210"/>
    <p:sldId id="569" r:id="rId211"/>
    <p:sldId id="570" r:id="rId212"/>
    <p:sldId id="571" r:id="rId213"/>
    <p:sldId id="572" r:id="rId214"/>
    <p:sldId id="573" r:id="rId215"/>
    <p:sldId id="574" r:id="rId216"/>
    <p:sldId id="575" r:id="rId2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936C-03A6-4929-A108-617B67F79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FC339-973B-4677-9E8A-CADE1447C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D590-4049-41CC-A326-2A85A12B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E88FD-C73F-4A13-B5FD-3635B1BB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2A3F-7FE9-436B-9C4A-10FB4FA2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61CD-5F4A-48C3-948D-55AF8F8B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F0221-689E-4A62-AAAA-B48452DD0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AB27-8968-4672-B439-9FFDA399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748B3-0C55-4D86-8E69-25A5B67A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7E711-D633-4E73-B639-92026453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3C2F6-3414-4F90-9FC7-961FB5B75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E57E8-8C07-4E58-9099-96FCD4AE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32BE-2C6B-4D06-B22E-4958AE0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483A-EEF6-485D-9F70-0C767FFD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E9C1-A87A-4D0A-82EF-3EDBD66E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F95F-46ED-40E6-BFE3-38261245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C3D92-EA39-4D4F-92CD-840DCFE3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7E1C0-CE90-41DF-A7C8-5C87A863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8BB5-0FB5-4421-978F-C639D12F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8860-FC1D-463C-A1D5-F8162B37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0B20-0D0C-43BA-9CB8-8DF7FD05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558D9-21B7-45A6-99EA-A6346B139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BEABB-F4D6-4395-8B3E-19E00344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AA02-DD13-4C0A-86F2-9E8BB4F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A3D03-5DCF-4EA3-967B-8706EF72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CCA2-F77C-4971-87E3-527B28F3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8988-9283-4414-AF6D-167C4978C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8587-2B78-4CCE-B785-2CB89D8A3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42C3-7CD6-4AA6-8743-A17F7966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D8829-7F2F-42C9-A044-3FBDD867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66E7F-75CB-47B7-8528-CC5C01EE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7F91-DE6A-42C7-9E94-1B07795D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85A5-955A-4CD3-8F3E-D103F894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058A4-6EDF-4997-84C9-F226C666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A9B3-C94B-4E7D-8D4F-540CA2735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234D1-0064-4065-B8A1-169858BE9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8BDA86-C3CB-43DB-9833-E7A2FA2F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FB2E8-2AD7-4D55-8D9B-7AF7B22B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B8D0B-16ED-44E0-B3E9-E945B91C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1360-22C6-4894-9D0D-37A3D5D2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3ACD-717F-4348-87D5-78040844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2EDA3-19DE-4F64-8172-D03C086A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A1F5B-041B-4169-9273-FC54530E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98EDF-AA29-4FAF-BE20-BD7BE62A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5B394-AAF4-4B42-A905-D710711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5D1E-3144-4938-89E6-A8029937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816E-B3CB-4E5C-819D-69C1CACA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1233-4990-49DF-B257-DA3A4D18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500FE-A8D4-4D4F-8AB1-93F8DCF61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B62E6-4A0D-4D28-966F-A987AD2E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DC237-39B0-4723-B524-3E82DF33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787E3-AB4A-4663-A992-5D31196E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2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9DFF-1C6A-40F7-B05C-EDC03EF7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7B2E4-5819-4CCE-BBEC-09665E4D5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A52F8-D70D-407A-A3F3-A15287AE4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F5A4A-7C2D-48CE-9F01-591AC192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EDFD4-642B-4D76-9570-20A4501C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62125-9E06-47B7-8183-009A22A7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8C395-B61D-424C-A86D-B6A30C82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41D4-B75B-40F2-996C-707F0010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FB63-034F-4240-97A1-F064EB73D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71E-8163-44FA-A09C-715A73604734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74C8-D07F-49FB-9E32-3204DFB0D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79875-41BC-4734-B52C-31AD92327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2C65C0-5E09-4880-8D7D-918EDEF8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371475"/>
            <a:ext cx="86106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8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7DC70-007B-4B36-B2EA-9A22860B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847725"/>
            <a:ext cx="6143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073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793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101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0712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88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8773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151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4515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7081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6343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946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789A3-EEA8-4809-9A46-0B7809B3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995362"/>
            <a:ext cx="58578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462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3545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221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5935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069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9370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4373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1167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1525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665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0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42E3E-3F2A-42A5-A88D-AFB5FE08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7" y="2057400"/>
            <a:ext cx="49244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5268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2582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3971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2252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9437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5915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8599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6904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110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5751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43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775B3-8F2D-4286-A7AC-68760390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657350"/>
            <a:ext cx="6286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478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3631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657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1987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4786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7351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5370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233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1371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470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023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325A9-629C-4455-A5A5-2C382F0D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971675"/>
            <a:ext cx="82772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59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6573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486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3258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5941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1248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4574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0659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60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2188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9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7F968-4E75-495C-8E72-A6F68C3A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76362"/>
            <a:ext cx="80486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6322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1915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8729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310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3260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0778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7634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8442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559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0217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14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FCFE0-3479-4D3C-A590-7CFD82D3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281112"/>
            <a:ext cx="79629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298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8331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396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6431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2837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6637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64982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396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56733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7986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47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697BB-023C-4833-89EF-23115CA13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309687"/>
            <a:ext cx="79914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3904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85774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6086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53315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8425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7024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4349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8248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0465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8653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916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63C4A-4F57-4F71-8D8C-0B811317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323975"/>
            <a:ext cx="82677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574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8203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46647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03185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5357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6772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783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3117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46269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27760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155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3D4FF-3DE2-461D-8104-30BAFA71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23975"/>
            <a:ext cx="81915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447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3056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7484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2589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75284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9222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0334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6667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6979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7452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15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DA135-9879-4E08-A191-41A88894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14625"/>
            <a:ext cx="8382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91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5E57E-CC8E-434F-9EAA-3D0D2073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671637"/>
            <a:ext cx="65246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16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3554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6791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9090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1544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14339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2122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74613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9268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2806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36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CEC54-6CCB-4FCC-87B2-CB1E0CA1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2024062"/>
            <a:ext cx="80962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3173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9900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0448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8747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17691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50455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5518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887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9AC17-2CCE-41A5-8A89-E8517763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395412"/>
            <a:ext cx="80581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23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80FA3-1E20-4F7F-8662-AF717A5D9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2076450"/>
            <a:ext cx="80962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2B578-D1A8-440C-9A26-7F74054E9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681162"/>
            <a:ext cx="6238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14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3B8E7-968C-440A-A653-9A9D57736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847850"/>
            <a:ext cx="80962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10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B64D3-D04C-4DA5-9B3C-F70739CF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262062"/>
            <a:ext cx="83248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5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CFFF5-61BF-4B06-AD62-F718EF40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47800"/>
            <a:ext cx="8039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59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8A32B-6C38-4240-A79B-23CA7A17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881187"/>
            <a:ext cx="8305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D5541-9CB0-4CE9-B6F3-082E609E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371600"/>
            <a:ext cx="8267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2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BB048-C2AC-4BEB-8CC6-B526D522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276225"/>
            <a:ext cx="867727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3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25919-7236-46AF-98B4-D1D60D74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447800"/>
            <a:ext cx="8343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58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F44A0-F6E3-4EA5-B9D0-26397AB3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247775"/>
            <a:ext cx="79343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31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AB7BA-99E7-4206-9E5C-5CED22D2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385887"/>
            <a:ext cx="8315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80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EB19C-B04C-4180-BCEF-AC54F0C6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414462"/>
            <a:ext cx="82867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15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23D82-84F4-4494-BF22-7A99C0D5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781175"/>
            <a:ext cx="5867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99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F4A03-6053-495F-9BFC-CB3887CFC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800225"/>
            <a:ext cx="79533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94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B7DAA-0D5A-4A76-8F68-A6B3A6E7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576387"/>
            <a:ext cx="81724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3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09F78-06BA-4044-8F50-4E010032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509712"/>
            <a:ext cx="82105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37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753B2-C0E2-4B69-9D84-E30FDCD9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333500"/>
            <a:ext cx="8343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03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DDE01-1006-456F-A0DB-817D07BF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914525"/>
            <a:ext cx="80676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6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F47C0-42DD-4127-AABB-60BD1FAE9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400050"/>
            <a:ext cx="8391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5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A24A6-1602-4946-B42D-4F03D50D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338262"/>
            <a:ext cx="74295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90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ED846-A6B0-4315-8031-826E862E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419225"/>
            <a:ext cx="79724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71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FE60C9-13AF-4D42-9E85-BE0B9D17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47787"/>
            <a:ext cx="81915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2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D692F-4F05-42DC-96E5-F34903CF9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385887"/>
            <a:ext cx="8143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55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2874C-F1C8-4D86-B7B0-3D40674B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481137"/>
            <a:ext cx="6486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26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6D445-4815-428B-AAD0-3DE0F6D6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28787"/>
            <a:ext cx="82296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29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95045-15A4-4B5A-8FD0-01E7CBF7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85875"/>
            <a:ext cx="82772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866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4954C-56DC-4D89-8012-F6EF64D41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85887"/>
            <a:ext cx="81248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39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202F2-6439-418A-BF5B-0824A9EFE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300162"/>
            <a:ext cx="65151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7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C6AAD-65B8-4BF5-9FFB-14B7E3F0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300162"/>
            <a:ext cx="73723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1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48E7A-99BF-49D3-A0D3-D26996C5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37" y="0"/>
            <a:ext cx="8100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81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9F6CA5-7BCC-444B-91A0-4E41E620E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352550"/>
            <a:ext cx="69627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6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BD25C-5B24-4DDD-A260-6DA4A782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423987"/>
            <a:ext cx="76104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4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EE867-20DA-45B9-AB05-3D3F019D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1266825"/>
            <a:ext cx="73437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64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9D8DA-3DC4-43E1-A715-F334D8479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338262"/>
            <a:ext cx="79533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62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DE17F-AD6B-4116-B0DB-901DFE40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576387"/>
            <a:ext cx="81438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28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64508-F8D2-4ADE-B4D1-020C0118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357312"/>
            <a:ext cx="82105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66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24DE1-EF04-411A-B4C2-6B3A98E3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476375"/>
            <a:ext cx="56388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12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FA7E3-0E51-4596-9B2A-251C1D23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2005012"/>
            <a:ext cx="79057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587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62CEE-4DD4-42B9-93DE-6CDE11DFF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304925"/>
            <a:ext cx="82486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84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7925C-2971-4458-A0B5-5D2146D33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447800"/>
            <a:ext cx="81915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DDD2B-13DF-4E0D-B3CA-31D294E2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85725"/>
            <a:ext cx="832485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4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2D8FD-3327-4B99-BCBA-2166010F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57312"/>
            <a:ext cx="81819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24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E1FE9-D62E-4D3E-A27E-6E83B6C4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762125"/>
            <a:ext cx="8220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7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82A48-E8BB-44CA-BCF1-51E1E9F1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690687"/>
            <a:ext cx="74961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10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B7F3A-FF94-4773-A362-FBCBC333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500187"/>
            <a:ext cx="80962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61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D6679-F0A8-4835-AC82-F811BDD1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595437"/>
            <a:ext cx="79057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58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2497B-6E38-4AB7-B5F1-CBA3D530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295400"/>
            <a:ext cx="83534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73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76CC1-0CF1-4F09-9098-B738B918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38262"/>
            <a:ext cx="81915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711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B679E-7A13-422F-9F97-A98CBEE3A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533525"/>
            <a:ext cx="82772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418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D1F6A-4FAE-49F6-A0E8-F450494B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33500"/>
            <a:ext cx="8153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01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B76F4-3140-47A0-9583-CDA580A8A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681037"/>
            <a:ext cx="78200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6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71374-8F4F-46F3-9B9D-5497683A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585912"/>
            <a:ext cx="80200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356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728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210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9686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3637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290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0051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8002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5757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7335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22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E589F-A2E9-4508-AE91-F4D480ED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900112"/>
            <a:ext cx="80105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505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4690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295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0564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7423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6710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2893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0503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910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0454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1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50C46-D181-42FD-B0F5-43AA86CB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252412"/>
            <a:ext cx="77628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117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35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3263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0914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9264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0685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1631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2253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7334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7676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597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5313</TotalTime>
  <Words>0</Words>
  <Application>Microsoft Office PowerPoint</Application>
  <PresentationFormat>Widescreen</PresentationFormat>
  <Paragraphs>0</Paragraphs>
  <Slides>216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216</vt:i4>
      </vt:variant>
    </vt:vector>
  </HeadingPairs>
  <TitlesOfParts>
    <vt:vector size="2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4</cp:revision>
  <dcterms:created xsi:type="dcterms:W3CDTF">2022-09-16T17:35:54Z</dcterms:created>
  <dcterms:modified xsi:type="dcterms:W3CDTF">2022-10-08T02:31:12Z</dcterms:modified>
</cp:coreProperties>
</file>